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263641C4-3A55-436C-98CB-2D7B17B68B55}">
          <p14:sldIdLst>
            <p14:sldId id="256"/>
          </p14:sldIdLst>
        </p14:section>
        <p14:section name="Sekcja bez tytułu" id="{1E0FB385-EACF-4695-B149-DA9EFCDC5364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6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C5DC26-B7A1-4FF4-B129-547C19F428BD}" type="doc">
      <dgm:prSet loTypeId="urn:microsoft.com/office/officeart/2005/8/layout/defaul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3C97B3B4-0B55-4C5E-B1C9-0FAB693B99EF}">
      <dgm:prSet phldrT="[Tekst]"/>
      <dgm:spPr/>
      <dgm:t>
        <a:bodyPr/>
        <a:lstStyle/>
        <a:p>
          <a:r>
            <a:rPr lang="pl-PL" dirty="0" smtClean="0"/>
            <a:t>Pomoc dyrektorowi w zdiagnozowaniu potrzeb szkoły</a:t>
          </a:r>
          <a:endParaRPr lang="pl-PL" dirty="0"/>
        </a:p>
      </dgm:t>
    </dgm:pt>
    <dgm:pt modelId="{98248AB0-C05A-4C82-ADCA-6FC6508EEA89}" type="parTrans" cxnId="{5445D20C-C971-49F6-B4EB-00253B732FDA}">
      <dgm:prSet/>
      <dgm:spPr/>
      <dgm:t>
        <a:bodyPr/>
        <a:lstStyle/>
        <a:p>
          <a:endParaRPr lang="pl-PL"/>
        </a:p>
      </dgm:t>
    </dgm:pt>
    <dgm:pt modelId="{FFB150F3-6922-4DE2-8790-9AA3A95AD386}" type="sibTrans" cxnId="{5445D20C-C971-49F6-B4EB-00253B732FDA}">
      <dgm:prSet/>
      <dgm:spPr/>
      <dgm:t>
        <a:bodyPr/>
        <a:lstStyle/>
        <a:p>
          <a:endParaRPr lang="pl-PL"/>
        </a:p>
      </dgm:t>
    </dgm:pt>
    <dgm:pt modelId="{E796476D-FB5B-4C95-85A3-C56A13B44C30}">
      <dgm:prSet phldrT="[Tekst]"/>
      <dgm:spPr/>
      <dgm:t>
        <a:bodyPr/>
        <a:lstStyle/>
        <a:p>
          <a:r>
            <a:rPr lang="pl-PL" dirty="0" smtClean="0"/>
            <a:t>Pomoc w formułowaniu celów wynikających ze zdiagnozowanych potrzeb </a:t>
          </a:r>
          <a:br>
            <a:rPr lang="pl-PL" dirty="0" smtClean="0"/>
          </a:br>
          <a:r>
            <a:rPr lang="pl-PL" dirty="0" smtClean="0"/>
            <a:t>i określeniu obszaru do rozwoju – współpraca z RP</a:t>
          </a:r>
          <a:endParaRPr lang="pl-PL" dirty="0"/>
        </a:p>
      </dgm:t>
    </dgm:pt>
    <dgm:pt modelId="{1E72F224-05A2-43D0-AFEB-E1FB1508A285}" type="parTrans" cxnId="{959ECDA3-B529-4013-ABC3-7F50D473B3ED}">
      <dgm:prSet/>
      <dgm:spPr/>
      <dgm:t>
        <a:bodyPr/>
        <a:lstStyle/>
        <a:p>
          <a:endParaRPr lang="pl-PL"/>
        </a:p>
      </dgm:t>
    </dgm:pt>
    <dgm:pt modelId="{8B72A00A-7AAC-4519-8C24-F19D39275654}" type="sibTrans" cxnId="{959ECDA3-B529-4013-ABC3-7F50D473B3ED}">
      <dgm:prSet/>
      <dgm:spPr/>
      <dgm:t>
        <a:bodyPr/>
        <a:lstStyle/>
        <a:p>
          <a:endParaRPr lang="pl-PL"/>
        </a:p>
      </dgm:t>
    </dgm:pt>
    <dgm:pt modelId="{F4E5D74B-B507-46AE-AC9D-0093130AD345}">
      <dgm:prSet phldrT="[Tekst]"/>
      <dgm:spPr/>
      <dgm:t>
        <a:bodyPr/>
        <a:lstStyle/>
        <a:p>
          <a:r>
            <a:rPr lang="pl-PL" dirty="0" smtClean="0"/>
            <a:t>Wsparcie szkoły w przygotowaniu rocznego planu wspomagania, ściśle odpowiadającego na potrzeby szkoły (przeprowadzenie warsztatu diagnostyczno-rozwojowego)</a:t>
          </a:r>
          <a:endParaRPr lang="pl-PL" dirty="0"/>
        </a:p>
      </dgm:t>
    </dgm:pt>
    <dgm:pt modelId="{847096CD-12FC-4AA6-9AA9-3A008696AFF7}" type="parTrans" cxnId="{AB19A9F0-B8FF-4799-95BB-8270476E5285}">
      <dgm:prSet/>
      <dgm:spPr/>
      <dgm:t>
        <a:bodyPr/>
        <a:lstStyle/>
        <a:p>
          <a:endParaRPr lang="pl-PL"/>
        </a:p>
      </dgm:t>
    </dgm:pt>
    <dgm:pt modelId="{198D612E-17DF-4111-AAC8-E344B41929C1}" type="sibTrans" cxnId="{AB19A9F0-B8FF-4799-95BB-8270476E5285}">
      <dgm:prSet/>
      <dgm:spPr/>
      <dgm:t>
        <a:bodyPr/>
        <a:lstStyle/>
        <a:p>
          <a:endParaRPr lang="pl-PL"/>
        </a:p>
      </dgm:t>
    </dgm:pt>
    <dgm:pt modelId="{A3D68FE3-3555-4668-A906-5AD65AA1AC03}">
      <dgm:prSet phldrT="[Tekst]"/>
      <dgm:spPr/>
      <dgm:t>
        <a:bodyPr/>
        <a:lstStyle/>
        <a:p>
          <a:r>
            <a:rPr lang="pl-PL" dirty="0" smtClean="0"/>
            <a:t>Wsparcie przy zapewnianiu obiegu informacji</a:t>
          </a:r>
          <a:endParaRPr lang="pl-PL" dirty="0"/>
        </a:p>
      </dgm:t>
    </dgm:pt>
    <dgm:pt modelId="{9BD5D6E9-BC67-4BE5-B73D-7D9900E3966F}" type="parTrans" cxnId="{842779AF-6591-469D-958D-D41C0482F23A}">
      <dgm:prSet/>
      <dgm:spPr/>
      <dgm:t>
        <a:bodyPr/>
        <a:lstStyle/>
        <a:p>
          <a:endParaRPr lang="pl-PL"/>
        </a:p>
      </dgm:t>
    </dgm:pt>
    <dgm:pt modelId="{1816693F-44C4-47EF-AC91-C73D3BF01AF9}" type="sibTrans" cxnId="{842779AF-6591-469D-958D-D41C0482F23A}">
      <dgm:prSet/>
      <dgm:spPr/>
      <dgm:t>
        <a:bodyPr/>
        <a:lstStyle/>
        <a:p>
          <a:endParaRPr lang="pl-PL"/>
        </a:p>
      </dgm:t>
    </dgm:pt>
    <dgm:pt modelId="{184556FE-A04A-4D04-A884-813E18B9CB62}">
      <dgm:prSet phldrT="[Tekst]"/>
      <dgm:spPr/>
      <dgm:t>
        <a:bodyPr/>
        <a:lstStyle/>
        <a:p>
          <a:r>
            <a:rPr lang="pl-PL" dirty="0" smtClean="0"/>
            <a:t>Organizowanie zaplanowanych form wspomagania – we współpracy ze szkołą</a:t>
          </a:r>
          <a:endParaRPr lang="pl-PL" dirty="0"/>
        </a:p>
      </dgm:t>
    </dgm:pt>
    <dgm:pt modelId="{F9EC0D8E-ABCD-40B5-BEDF-7CE1873A53C0}" type="parTrans" cxnId="{C2C50A74-3A42-4CB5-BCF4-E7E8B9F95763}">
      <dgm:prSet/>
      <dgm:spPr/>
      <dgm:t>
        <a:bodyPr/>
        <a:lstStyle/>
        <a:p>
          <a:endParaRPr lang="pl-PL"/>
        </a:p>
      </dgm:t>
    </dgm:pt>
    <dgm:pt modelId="{7634B0AE-290E-4033-9F7B-FED1C47EE394}" type="sibTrans" cxnId="{C2C50A74-3A42-4CB5-BCF4-E7E8B9F95763}">
      <dgm:prSet/>
      <dgm:spPr/>
      <dgm:t>
        <a:bodyPr/>
        <a:lstStyle/>
        <a:p>
          <a:endParaRPr lang="pl-PL"/>
        </a:p>
      </dgm:t>
    </dgm:pt>
    <dgm:pt modelId="{6093BE90-D8F1-4D57-BF74-DEDEDC408C6C}">
      <dgm:prSet phldrT="[Tekst]"/>
      <dgm:spPr/>
      <dgm:t>
        <a:bodyPr/>
        <a:lstStyle/>
        <a:p>
          <a:r>
            <a:rPr lang="pl-PL" dirty="0" smtClean="0"/>
            <a:t>Organizacja systemu wsparcia dla pracowników szkoły </a:t>
          </a:r>
          <a:br>
            <a:rPr lang="pl-PL" dirty="0" smtClean="0"/>
          </a:br>
          <a:r>
            <a:rPr lang="pl-PL" dirty="0" smtClean="0"/>
            <a:t>we wdrażaniu nowo nabytych umiejętności i wypracowanych procedur</a:t>
          </a:r>
          <a:endParaRPr lang="pl-PL" dirty="0"/>
        </a:p>
      </dgm:t>
    </dgm:pt>
    <dgm:pt modelId="{AAC45902-4CD2-4EEE-B299-7E1B40A188CB}" type="parTrans" cxnId="{57F166B4-74B2-47EA-B95B-8D0330E3A161}">
      <dgm:prSet/>
      <dgm:spPr/>
      <dgm:t>
        <a:bodyPr/>
        <a:lstStyle/>
        <a:p>
          <a:endParaRPr lang="pl-PL"/>
        </a:p>
      </dgm:t>
    </dgm:pt>
    <dgm:pt modelId="{CFFC2B5D-B48C-4FC9-BFF1-98DE4FCCF9D5}" type="sibTrans" cxnId="{57F166B4-74B2-47EA-B95B-8D0330E3A161}">
      <dgm:prSet/>
      <dgm:spPr/>
      <dgm:t>
        <a:bodyPr/>
        <a:lstStyle/>
        <a:p>
          <a:endParaRPr lang="pl-PL"/>
        </a:p>
      </dgm:t>
    </dgm:pt>
    <dgm:pt modelId="{384A5FFE-C698-4346-BE39-A5A8844F3023}">
      <dgm:prSet phldrT="[Tekst]"/>
      <dgm:spPr/>
      <dgm:t>
        <a:bodyPr/>
        <a:lstStyle/>
        <a:p>
          <a:r>
            <a:rPr lang="pl-PL" dirty="0" smtClean="0"/>
            <a:t>Dokumentowanie podejmowanych działań </a:t>
          </a:r>
          <a:endParaRPr lang="pl-PL" dirty="0"/>
        </a:p>
      </dgm:t>
    </dgm:pt>
    <dgm:pt modelId="{88D2A9CB-2F1A-4070-97E9-597226D97A5C}" type="parTrans" cxnId="{732EC555-870C-44C4-8419-C45404ECA84A}">
      <dgm:prSet/>
      <dgm:spPr/>
      <dgm:t>
        <a:bodyPr/>
        <a:lstStyle/>
        <a:p>
          <a:endParaRPr lang="pl-PL"/>
        </a:p>
      </dgm:t>
    </dgm:pt>
    <dgm:pt modelId="{A3635063-A7DF-45D9-BD52-8FCAE5DAB08A}" type="sibTrans" cxnId="{732EC555-870C-44C4-8419-C45404ECA84A}">
      <dgm:prSet/>
      <dgm:spPr/>
      <dgm:t>
        <a:bodyPr/>
        <a:lstStyle/>
        <a:p>
          <a:endParaRPr lang="pl-PL"/>
        </a:p>
      </dgm:t>
    </dgm:pt>
    <dgm:pt modelId="{9821C202-05F9-4385-BE28-ABFB649EDFD5}">
      <dgm:prSet phldrT="[Tekst]"/>
      <dgm:spPr/>
      <dgm:t>
        <a:bodyPr/>
        <a:lstStyle/>
        <a:p>
          <a:r>
            <a:rPr lang="pl-PL" dirty="0" smtClean="0"/>
            <a:t>Przygotowanie i przeprowadzenie wśród pracowników ankiet </a:t>
          </a:r>
          <a:br>
            <a:rPr lang="pl-PL" dirty="0" smtClean="0"/>
          </a:br>
          <a:r>
            <a:rPr lang="pl-PL" dirty="0" smtClean="0"/>
            <a:t>z przebiegu wspomagania</a:t>
          </a:r>
          <a:endParaRPr lang="pl-PL" dirty="0"/>
        </a:p>
      </dgm:t>
    </dgm:pt>
    <dgm:pt modelId="{DC232ED6-8316-4B28-8A48-9C253A9D057D}" type="parTrans" cxnId="{A459E748-EF8E-4517-90D0-770B03D2F884}">
      <dgm:prSet/>
      <dgm:spPr/>
      <dgm:t>
        <a:bodyPr/>
        <a:lstStyle/>
        <a:p>
          <a:endParaRPr lang="pl-PL"/>
        </a:p>
      </dgm:t>
    </dgm:pt>
    <dgm:pt modelId="{B6099222-71A0-470B-8BB3-570E7774B223}" type="sibTrans" cxnId="{A459E748-EF8E-4517-90D0-770B03D2F884}">
      <dgm:prSet/>
      <dgm:spPr/>
      <dgm:t>
        <a:bodyPr/>
        <a:lstStyle/>
        <a:p>
          <a:endParaRPr lang="pl-PL"/>
        </a:p>
      </dgm:t>
    </dgm:pt>
    <dgm:pt modelId="{3084005D-EBE8-4D9E-A357-D514C2FC9534}">
      <dgm:prSet phldrT="[Tekst]"/>
      <dgm:spPr/>
      <dgm:t>
        <a:bodyPr/>
        <a:lstStyle/>
        <a:p>
          <a:r>
            <a:rPr lang="pl-PL" dirty="0" smtClean="0"/>
            <a:t>Przygotowanie sprawozdania </a:t>
          </a:r>
          <a:br>
            <a:rPr lang="pl-PL" dirty="0" smtClean="0"/>
          </a:br>
          <a:r>
            <a:rPr lang="pl-PL" dirty="0" smtClean="0"/>
            <a:t>z przebiegu realizacji rocznego planu wspomagania</a:t>
          </a:r>
          <a:endParaRPr lang="pl-PL" dirty="0"/>
        </a:p>
      </dgm:t>
    </dgm:pt>
    <dgm:pt modelId="{CC0A9D6C-8265-4633-830D-C6551C83FCCF}" type="parTrans" cxnId="{8A621039-9CAF-4F0D-A7CB-1EB8865C2335}">
      <dgm:prSet/>
      <dgm:spPr/>
      <dgm:t>
        <a:bodyPr/>
        <a:lstStyle/>
        <a:p>
          <a:endParaRPr lang="pl-PL"/>
        </a:p>
      </dgm:t>
    </dgm:pt>
    <dgm:pt modelId="{FE52E0D9-1976-4FE5-A036-CA3BC123EA8A}" type="sibTrans" cxnId="{8A621039-9CAF-4F0D-A7CB-1EB8865C2335}">
      <dgm:prSet/>
      <dgm:spPr/>
      <dgm:t>
        <a:bodyPr/>
        <a:lstStyle/>
        <a:p>
          <a:endParaRPr lang="pl-PL"/>
        </a:p>
      </dgm:t>
    </dgm:pt>
    <dgm:pt modelId="{0FEFADAE-E638-4372-BDB1-F61BF8B6E7E7}">
      <dgm:prSet phldrT="[Tekst]"/>
      <dgm:spPr/>
      <dgm:t>
        <a:bodyPr/>
        <a:lstStyle/>
        <a:p>
          <a:r>
            <a:rPr lang="pl-PL" dirty="0" smtClean="0"/>
            <a:t>Przedstawienie sprawozdania </a:t>
          </a:r>
          <a:br>
            <a:rPr lang="pl-PL" dirty="0" smtClean="0"/>
          </a:br>
          <a:r>
            <a:rPr lang="pl-PL" dirty="0" smtClean="0"/>
            <a:t>z przebiegu realizacji rocznego planu wspomagania dyrektorowi szkoły oraz radzie pedagogicznej, podsumowanie</a:t>
          </a:r>
          <a:endParaRPr lang="pl-PL" dirty="0"/>
        </a:p>
      </dgm:t>
    </dgm:pt>
    <dgm:pt modelId="{9C39144E-538B-40F7-A3C2-430AA999FAA3}" type="parTrans" cxnId="{93450A99-D4D0-4D0C-A437-6A80C1CCEFD0}">
      <dgm:prSet/>
      <dgm:spPr/>
      <dgm:t>
        <a:bodyPr/>
        <a:lstStyle/>
        <a:p>
          <a:endParaRPr lang="pl-PL"/>
        </a:p>
      </dgm:t>
    </dgm:pt>
    <dgm:pt modelId="{B3A8D12C-A59A-43A9-8550-1D4E1B09BA20}" type="sibTrans" cxnId="{93450A99-D4D0-4D0C-A437-6A80C1CCEFD0}">
      <dgm:prSet/>
      <dgm:spPr/>
      <dgm:t>
        <a:bodyPr/>
        <a:lstStyle/>
        <a:p>
          <a:endParaRPr lang="pl-PL"/>
        </a:p>
      </dgm:t>
    </dgm:pt>
    <dgm:pt modelId="{F942FFCC-4657-435A-83B3-0B1BFC7E1D20}">
      <dgm:prSet phldrT="[Tekst]"/>
      <dgm:spPr/>
      <dgm:t>
        <a:bodyPr/>
        <a:lstStyle/>
        <a:p>
          <a:r>
            <a:rPr lang="pl-PL" smtClean="0"/>
            <a:t>Monitorowanie przebiegu realizacji rocznego planu wspomagania, reagowanie </a:t>
          </a:r>
          <a:br>
            <a:rPr lang="pl-PL" smtClean="0"/>
          </a:br>
          <a:r>
            <a:rPr lang="pl-PL" smtClean="0"/>
            <a:t>na pojawiające się trudności</a:t>
          </a:r>
          <a:endParaRPr lang="pl-PL" dirty="0"/>
        </a:p>
      </dgm:t>
    </dgm:pt>
    <dgm:pt modelId="{FDA0AA68-A829-45DC-A79B-600E2AA47E4D}" type="parTrans" cxnId="{324C01DF-435E-42F8-9CA9-661B1147B396}">
      <dgm:prSet/>
      <dgm:spPr/>
      <dgm:t>
        <a:bodyPr/>
        <a:lstStyle/>
        <a:p>
          <a:endParaRPr lang="pl-PL"/>
        </a:p>
      </dgm:t>
    </dgm:pt>
    <dgm:pt modelId="{5DF6A9DE-A2A4-4A2F-B5DD-F1976BA289B9}" type="sibTrans" cxnId="{324C01DF-435E-42F8-9CA9-661B1147B396}">
      <dgm:prSet/>
      <dgm:spPr/>
      <dgm:t>
        <a:bodyPr/>
        <a:lstStyle/>
        <a:p>
          <a:endParaRPr lang="pl-PL"/>
        </a:p>
      </dgm:t>
    </dgm:pt>
    <dgm:pt modelId="{9F7FBFA3-5867-410E-BB70-899BBC009E9F}">
      <dgm:prSet phldrT="[Tekst]"/>
      <dgm:spPr/>
      <dgm:t>
        <a:bodyPr/>
        <a:lstStyle/>
        <a:p>
          <a:r>
            <a:rPr lang="pl-PL" smtClean="0"/>
            <a:t>Pozyskanie zewnętrznych ekspertów (jeśli zaistnieje taka potrzeba)</a:t>
          </a:r>
          <a:endParaRPr lang="pl-PL" dirty="0"/>
        </a:p>
      </dgm:t>
    </dgm:pt>
    <dgm:pt modelId="{2C018F62-E8C1-4E45-B2F5-183AA4A77911}" type="parTrans" cxnId="{54EB5BC8-8FED-4030-B91C-95F9DCF7A040}">
      <dgm:prSet/>
      <dgm:spPr/>
      <dgm:t>
        <a:bodyPr/>
        <a:lstStyle/>
        <a:p>
          <a:endParaRPr lang="pl-PL"/>
        </a:p>
      </dgm:t>
    </dgm:pt>
    <dgm:pt modelId="{5C903949-E80B-4411-A217-E5232B9EB462}" type="sibTrans" cxnId="{54EB5BC8-8FED-4030-B91C-95F9DCF7A040}">
      <dgm:prSet/>
      <dgm:spPr/>
      <dgm:t>
        <a:bodyPr/>
        <a:lstStyle/>
        <a:p>
          <a:endParaRPr lang="pl-PL"/>
        </a:p>
      </dgm:t>
    </dgm:pt>
    <dgm:pt modelId="{D2A833BA-0A57-4E2C-8A60-7B5296150016}" type="pres">
      <dgm:prSet presAssocID="{7DC5DC26-B7A1-4FF4-B129-547C19F428BD}" presName="diagram" presStyleCnt="0">
        <dgm:presLayoutVars>
          <dgm:dir/>
          <dgm:resizeHandles val="exact"/>
        </dgm:presLayoutVars>
      </dgm:prSet>
      <dgm:spPr/>
    </dgm:pt>
    <dgm:pt modelId="{6F200823-3E8F-474E-9F2F-97529C76AA60}" type="pres">
      <dgm:prSet presAssocID="{3C97B3B4-0B55-4C5E-B1C9-0FAB693B99EF}" presName="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8C45B8B-C0B2-45BD-8F18-B1D800C1A760}" type="pres">
      <dgm:prSet presAssocID="{FFB150F3-6922-4DE2-8790-9AA3A95AD386}" presName="sibTrans" presStyleCnt="0"/>
      <dgm:spPr/>
    </dgm:pt>
    <dgm:pt modelId="{C95A6069-336D-4CC5-9D8F-EDAF59E1DD1C}" type="pres">
      <dgm:prSet presAssocID="{E796476D-FB5B-4C95-85A3-C56A13B44C30}" presName="node" presStyleLbl="node1" presStyleIdx="1" presStyleCnt="12" custLinFactNeighborX="-1870" custLinFactNeighborY="-89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E384C69-187D-4BA9-BDA2-94F277AFC35E}" type="pres">
      <dgm:prSet presAssocID="{8B72A00A-7AAC-4519-8C24-F19D39275654}" presName="sibTrans" presStyleCnt="0"/>
      <dgm:spPr/>
    </dgm:pt>
    <dgm:pt modelId="{BFB8FE81-8B69-4D2A-8E1C-0D3BF9307FA5}" type="pres">
      <dgm:prSet presAssocID="{F4E5D74B-B507-46AE-AC9D-0093130AD345}" presName="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D64CE55-6667-49D4-8CF4-9512527ED2A6}" type="pres">
      <dgm:prSet presAssocID="{198D612E-17DF-4111-AAC8-E344B41929C1}" presName="sibTrans" presStyleCnt="0"/>
      <dgm:spPr/>
    </dgm:pt>
    <dgm:pt modelId="{DF365850-0410-4831-B443-BBC4420A5AAA}" type="pres">
      <dgm:prSet presAssocID="{A3D68FE3-3555-4668-A906-5AD65AA1AC03}" presName="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BCD7436-4225-44F6-844F-8892E5E120A3}" type="pres">
      <dgm:prSet presAssocID="{1816693F-44C4-47EF-AC91-C73D3BF01AF9}" presName="sibTrans" presStyleCnt="0"/>
      <dgm:spPr/>
    </dgm:pt>
    <dgm:pt modelId="{CBF9034A-8B8A-41DE-AA6D-2C0E4BA2C822}" type="pres">
      <dgm:prSet presAssocID="{9F7FBFA3-5867-410E-BB70-899BBC009E9F}" presName="node" presStyleLbl="node1" presStyleIdx="4" presStyleCnt="12">
        <dgm:presLayoutVars>
          <dgm:bulletEnabled val="1"/>
        </dgm:presLayoutVars>
      </dgm:prSet>
      <dgm:spPr/>
    </dgm:pt>
    <dgm:pt modelId="{8CE5DEBA-AB8F-41CE-B392-F27AE6E17C05}" type="pres">
      <dgm:prSet presAssocID="{5C903949-E80B-4411-A217-E5232B9EB462}" presName="sibTrans" presStyleCnt="0"/>
      <dgm:spPr/>
    </dgm:pt>
    <dgm:pt modelId="{90EC6156-9D70-4019-87A9-7271D6B62253}" type="pres">
      <dgm:prSet presAssocID="{184556FE-A04A-4D04-A884-813E18B9CB62}" presName="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C7F86FF-45EA-47F7-8A36-16DFA560C2CD}" type="pres">
      <dgm:prSet presAssocID="{7634B0AE-290E-4033-9F7B-FED1C47EE394}" presName="sibTrans" presStyleCnt="0"/>
      <dgm:spPr/>
    </dgm:pt>
    <dgm:pt modelId="{329794E7-56C8-4BC3-B050-B9A357089B83}" type="pres">
      <dgm:prSet presAssocID="{6093BE90-D8F1-4D57-BF74-DEDEDC408C6C}" presName="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908D4E0-81B5-4B1F-B470-0E4B3D46A386}" type="pres">
      <dgm:prSet presAssocID="{CFFC2B5D-B48C-4FC9-BFF1-98DE4FCCF9D5}" presName="sibTrans" presStyleCnt="0"/>
      <dgm:spPr/>
    </dgm:pt>
    <dgm:pt modelId="{BE9D4D71-713B-418D-9556-271C5E807138}" type="pres">
      <dgm:prSet presAssocID="{F942FFCC-4657-435A-83B3-0B1BFC7E1D20}" presName="node" presStyleLbl="node1" presStyleIdx="7" presStyleCnt="12">
        <dgm:presLayoutVars>
          <dgm:bulletEnabled val="1"/>
        </dgm:presLayoutVars>
      </dgm:prSet>
      <dgm:spPr/>
    </dgm:pt>
    <dgm:pt modelId="{EBA0BD7C-B0B4-461C-9563-4F06DCC33DC7}" type="pres">
      <dgm:prSet presAssocID="{5DF6A9DE-A2A4-4A2F-B5DD-F1976BA289B9}" presName="sibTrans" presStyleCnt="0"/>
      <dgm:spPr/>
    </dgm:pt>
    <dgm:pt modelId="{3F721FDC-26CD-45EB-BB0F-9D48C04B6B8C}" type="pres">
      <dgm:prSet presAssocID="{384A5FFE-C698-4346-BE39-A5A8844F3023}" presName="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C581A71-1ED5-42E0-BF39-5B287BD09EA0}" type="pres">
      <dgm:prSet presAssocID="{A3635063-A7DF-45D9-BD52-8FCAE5DAB08A}" presName="sibTrans" presStyleCnt="0"/>
      <dgm:spPr/>
    </dgm:pt>
    <dgm:pt modelId="{BAF14AD1-FAAC-4429-BE2A-9B68719323E2}" type="pres">
      <dgm:prSet presAssocID="{9821C202-05F9-4385-BE28-ABFB649EDFD5}" presName="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3C0354B-72AB-44C4-AB02-0F4969F3AD04}" type="pres">
      <dgm:prSet presAssocID="{B6099222-71A0-470B-8BB3-570E7774B223}" presName="sibTrans" presStyleCnt="0"/>
      <dgm:spPr/>
    </dgm:pt>
    <dgm:pt modelId="{4DA3DB2F-74A0-4BA0-B772-FA7E286EB253}" type="pres">
      <dgm:prSet presAssocID="{3084005D-EBE8-4D9E-A357-D514C2FC9534}" presName="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9BC1AC0-9341-4DA6-B3A6-00ED79622727}" type="pres">
      <dgm:prSet presAssocID="{FE52E0D9-1976-4FE5-A036-CA3BC123EA8A}" presName="sibTrans" presStyleCnt="0"/>
      <dgm:spPr/>
    </dgm:pt>
    <dgm:pt modelId="{B2FF0647-52C8-459C-9884-A1238BE6BF22}" type="pres">
      <dgm:prSet presAssocID="{0FEFADAE-E638-4372-BDB1-F61BF8B6E7E7}" presName="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56DED33-1838-46E0-8BCE-D472C504C44E}" type="presOf" srcId="{A3D68FE3-3555-4668-A906-5AD65AA1AC03}" destId="{DF365850-0410-4831-B443-BBC4420A5AAA}" srcOrd="0" destOrd="0" presId="urn:microsoft.com/office/officeart/2005/8/layout/default"/>
    <dgm:cxn modelId="{62639FFB-82F3-41C3-8AD9-B439A9A44A17}" type="presOf" srcId="{384A5FFE-C698-4346-BE39-A5A8844F3023}" destId="{3F721FDC-26CD-45EB-BB0F-9D48C04B6B8C}" srcOrd="0" destOrd="0" presId="urn:microsoft.com/office/officeart/2005/8/layout/default"/>
    <dgm:cxn modelId="{93450A99-D4D0-4D0C-A437-6A80C1CCEFD0}" srcId="{7DC5DC26-B7A1-4FF4-B129-547C19F428BD}" destId="{0FEFADAE-E638-4372-BDB1-F61BF8B6E7E7}" srcOrd="11" destOrd="0" parTransId="{9C39144E-538B-40F7-A3C2-430AA999FAA3}" sibTransId="{B3A8D12C-A59A-43A9-8550-1D4E1B09BA20}"/>
    <dgm:cxn modelId="{842779AF-6591-469D-958D-D41C0482F23A}" srcId="{7DC5DC26-B7A1-4FF4-B129-547C19F428BD}" destId="{A3D68FE3-3555-4668-A906-5AD65AA1AC03}" srcOrd="3" destOrd="0" parTransId="{9BD5D6E9-BC67-4BE5-B73D-7D9900E3966F}" sibTransId="{1816693F-44C4-47EF-AC91-C73D3BF01AF9}"/>
    <dgm:cxn modelId="{136DB9DC-359F-4904-826E-3C9F590D296D}" type="presOf" srcId="{F4E5D74B-B507-46AE-AC9D-0093130AD345}" destId="{BFB8FE81-8B69-4D2A-8E1C-0D3BF9307FA5}" srcOrd="0" destOrd="0" presId="urn:microsoft.com/office/officeart/2005/8/layout/default"/>
    <dgm:cxn modelId="{AC55F22B-6065-4F36-834A-2B9F4BD0FAD0}" type="presOf" srcId="{3C97B3B4-0B55-4C5E-B1C9-0FAB693B99EF}" destId="{6F200823-3E8F-474E-9F2F-97529C76AA60}" srcOrd="0" destOrd="0" presId="urn:microsoft.com/office/officeart/2005/8/layout/default"/>
    <dgm:cxn modelId="{CF3DAEE6-254D-4CAF-AD0E-A72A1E626EF7}" type="presOf" srcId="{E796476D-FB5B-4C95-85A3-C56A13B44C30}" destId="{C95A6069-336D-4CC5-9D8F-EDAF59E1DD1C}" srcOrd="0" destOrd="0" presId="urn:microsoft.com/office/officeart/2005/8/layout/default"/>
    <dgm:cxn modelId="{312793BB-C5A1-45D2-8A57-ADB2F7161C2E}" type="presOf" srcId="{184556FE-A04A-4D04-A884-813E18B9CB62}" destId="{90EC6156-9D70-4019-87A9-7271D6B62253}" srcOrd="0" destOrd="0" presId="urn:microsoft.com/office/officeart/2005/8/layout/default"/>
    <dgm:cxn modelId="{8A621039-9CAF-4F0D-A7CB-1EB8865C2335}" srcId="{7DC5DC26-B7A1-4FF4-B129-547C19F428BD}" destId="{3084005D-EBE8-4D9E-A357-D514C2FC9534}" srcOrd="10" destOrd="0" parTransId="{CC0A9D6C-8265-4633-830D-C6551C83FCCF}" sibTransId="{FE52E0D9-1976-4FE5-A036-CA3BC123EA8A}"/>
    <dgm:cxn modelId="{732EC555-870C-44C4-8419-C45404ECA84A}" srcId="{7DC5DC26-B7A1-4FF4-B129-547C19F428BD}" destId="{384A5FFE-C698-4346-BE39-A5A8844F3023}" srcOrd="8" destOrd="0" parTransId="{88D2A9CB-2F1A-4070-97E9-597226D97A5C}" sibTransId="{A3635063-A7DF-45D9-BD52-8FCAE5DAB08A}"/>
    <dgm:cxn modelId="{DC4E5308-133E-458F-B30B-BE59CA1F8153}" type="presOf" srcId="{0FEFADAE-E638-4372-BDB1-F61BF8B6E7E7}" destId="{B2FF0647-52C8-459C-9884-A1238BE6BF22}" srcOrd="0" destOrd="0" presId="urn:microsoft.com/office/officeart/2005/8/layout/default"/>
    <dgm:cxn modelId="{7D9B8290-9523-45B0-A0EA-C1D836FDD866}" type="presOf" srcId="{9821C202-05F9-4385-BE28-ABFB649EDFD5}" destId="{BAF14AD1-FAAC-4429-BE2A-9B68719323E2}" srcOrd="0" destOrd="0" presId="urn:microsoft.com/office/officeart/2005/8/layout/default"/>
    <dgm:cxn modelId="{B4CABA9D-8C45-43A6-BCD4-11C979DB9658}" type="presOf" srcId="{6093BE90-D8F1-4D57-BF74-DEDEDC408C6C}" destId="{329794E7-56C8-4BC3-B050-B9A357089B83}" srcOrd="0" destOrd="0" presId="urn:microsoft.com/office/officeart/2005/8/layout/default"/>
    <dgm:cxn modelId="{A279957D-98C6-42D5-9546-5CC09DCD70DC}" type="presOf" srcId="{7DC5DC26-B7A1-4FF4-B129-547C19F428BD}" destId="{D2A833BA-0A57-4E2C-8A60-7B5296150016}" srcOrd="0" destOrd="0" presId="urn:microsoft.com/office/officeart/2005/8/layout/default"/>
    <dgm:cxn modelId="{AB19A9F0-B8FF-4799-95BB-8270476E5285}" srcId="{7DC5DC26-B7A1-4FF4-B129-547C19F428BD}" destId="{F4E5D74B-B507-46AE-AC9D-0093130AD345}" srcOrd="2" destOrd="0" parTransId="{847096CD-12FC-4AA6-9AA9-3A008696AFF7}" sibTransId="{198D612E-17DF-4111-AAC8-E344B41929C1}"/>
    <dgm:cxn modelId="{54EB5BC8-8FED-4030-B91C-95F9DCF7A040}" srcId="{7DC5DC26-B7A1-4FF4-B129-547C19F428BD}" destId="{9F7FBFA3-5867-410E-BB70-899BBC009E9F}" srcOrd="4" destOrd="0" parTransId="{2C018F62-E8C1-4E45-B2F5-183AA4A77911}" sibTransId="{5C903949-E80B-4411-A217-E5232B9EB462}"/>
    <dgm:cxn modelId="{C2C50A74-3A42-4CB5-BCF4-E7E8B9F95763}" srcId="{7DC5DC26-B7A1-4FF4-B129-547C19F428BD}" destId="{184556FE-A04A-4D04-A884-813E18B9CB62}" srcOrd="5" destOrd="0" parTransId="{F9EC0D8E-ABCD-40B5-BEDF-7CE1873A53C0}" sibTransId="{7634B0AE-290E-4033-9F7B-FED1C47EE394}"/>
    <dgm:cxn modelId="{57F166B4-74B2-47EA-B95B-8D0330E3A161}" srcId="{7DC5DC26-B7A1-4FF4-B129-547C19F428BD}" destId="{6093BE90-D8F1-4D57-BF74-DEDEDC408C6C}" srcOrd="6" destOrd="0" parTransId="{AAC45902-4CD2-4EEE-B299-7E1B40A188CB}" sibTransId="{CFFC2B5D-B48C-4FC9-BFF1-98DE4FCCF9D5}"/>
    <dgm:cxn modelId="{D2543C0B-00ED-415F-854E-FEAE39B24686}" type="presOf" srcId="{9F7FBFA3-5867-410E-BB70-899BBC009E9F}" destId="{CBF9034A-8B8A-41DE-AA6D-2C0E4BA2C822}" srcOrd="0" destOrd="0" presId="urn:microsoft.com/office/officeart/2005/8/layout/default"/>
    <dgm:cxn modelId="{D5E1A8A6-E1E0-412C-8ADE-7ABF454BCF4B}" type="presOf" srcId="{3084005D-EBE8-4D9E-A357-D514C2FC9534}" destId="{4DA3DB2F-74A0-4BA0-B772-FA7E286EB253}" srcOrd="0" destOrd="0" presId="urn:microsoft.com/office/officeart/2005/8/layout/default"/>
    <dgm:cxn modelId="{A459E748-EF8E-4517-90D0-770B03D2F884}" srcId="{7DC5DC26-B7A1-4FF4-B129-547C19F428BD}" destId="{9821C202-05F9-4385-BE28-ABFB649EDFD5}" srcOrd="9" destOrd="0" parTransId="{DC232ED6-8316-4B28-8A48-9C253A9D057D}" sibTransId="{B6099222-71A0-470B-8BB3-570E7774B223}"/>
    <dgm:cxn modelId="{324C01DF-435E-42F8-9CA9-661B1147B396}" srcId="{7DC5DC26-B7A1-4FF4-B129-547C19F428BD}" destId="{F942FFCC-4657-435A-83B3-0B1BFC7E1D20}" srcOrd="7" destOrd="0" parTransId="{FDA0AA68-A829-45DC-A79B-600E2AA47E4D}" sibTransId="{5DF6A9DE-A2A4-4A2F-B5DD-F1976BA289B9}"/>
    <dgm:cxn modelId="{959ECDA3-B529-4013-ABC3-7F50D473B3ED}" srcId="{7DC5DC26-B7A1-4FF4-B129-547C19F428BD}" destId="{E796476D-FB5B-4C95-85A3-C56A13B44C30}" srcOrd="1" destOrd="0" parTransId="{1E72F224-05A2-43D0-AFEB-E1FB1508A285}" sibTransId="{8B72A00A-7AAC-4519-8C24-F19D39275654}"/>
    <dgm:cxn modelId="{5445D20C-C971-49F6-B4EB-00253B732FDA}" srcId="{7DC5DC26-B7A1-4FF4-B129-547C19F428BD}" destId="{3C97B3B4-0B55-4C5E-B1C9-0FAB693B99EF}" srcOrd="0" destOrd="0" parTransId="{98248AB0-C05A-4C82-ADCA-6FC6508EEA89}" sibTransId="{FFB150F3-6922-4DE2-8790-9AA3A95AD386}"/>
    <dgm:cxn modelId="{190931F3-2EF8-46FB-9C22-72842DCD2C12}" type="presOf" srcId="{F942FFCC-4657-435A-83B3-0B1BFC7E1D20}" destId="{BE9D4D71-713B-418D-9556-271C5E807138}" srcOrd="0" destOrd="0" presId="urn:microsoft.com/office/officeart/2005/8/layout/default"/>
    <dgm:cxn modelId="{5A405621-58C0-4BB5-A3A5-AC1B82916F36}" type="presParOf" srcId="{D2A833BA-0A57-4E2C-8A60-7B5296150016}" destId="{6F200823-3E8F-474E-9F2F-97529C76AA60}" srcOrd="0" destOrd="0" presId="urn:microsoft.com/office/officeart/2005/8/layout/default"/>
    <dgm:cxn modelId="{0C87FF5C-D6EA-4111-A4F9-44BFB09F14BF}" type="presParOf" srcId="{D2A833BA-0A57-4E2C-8A60-7B5296150016}" destId="{58C45B8B-C0B2-45BD-8F18-B1D800C1A760}" srcOrd="1" destOrd="0" presId="urn:microsoft.com/office/officeart/2005/8/layout/default"/>
    <dgm:cxn modelId="{33209201-D0FF-4E58-A162-1F94C2913317}" type="presParOf" srcId="{D2A833BA-0A57-4E2C-8A60-7B5296150016}" destId="{C95A6069-336D-4CC5-9D8F-EDAF59E1DD1C}" srcOrd="2" destOrd="0" presId="urn:microsoft.com/office/officeart/2005/8/layout/default"/>
    <dgm:cxn modelId="{0A98B109-74F4-4892-97DE-FFCDC33E6834}" type="presParOf" srcId="{D2A833BA-0A57-4E2C-8A60-7B5296150016}" destId="{1E384C69-187D-4BA9-BDA2-94F277AFC35E}" srcOrd="3" destOrd="0" presId="urn:microsoft.com/office/officeart/2005/8/layout/default"/>
    <dgm:cxn modelId="{5AC4D590-455D-4229-9086-051D7ACB1CDE}" type="presParOf" srcId="{D2A833BA-0A57-4E2C-8A60-7B5296150016}" destId="{BFB8FE81-8B69-4D2A-8E1C-0D3BF9307FA5}" srcOrd="4" destOrd="0" presId="urn:microsoft.com/office/officeart/2005/8/layout/default"/>
    <dgm:cxn modelId="{ACAAD3C3-5FD2-4D1C-A9AA-1CF2453819FE}" type="presParOf" srcId="{D2A833BA-0A57-4E2C-8A60-7B5296150016}" destId="{4D64CE55-6667-49D4-8CF4-9512527ED2A6}" srcOrd="5" destOrd="0" presId="urn:microsoft.com/office/officeart/2005/8/layout/default"/>
    <dgm:cxn modelId="{7435F21D-DAD1-46C2-BB39-5FF804249E43}" type="presParOf" srcId="{D2A833BA-0A57-4E2C-8A60-7B5296150016}" destId="{DF365850-0410-4831-B443-BBC4420A5AAA}" srcOrd="6" destOrd="0" presId="urn:microsoft.com/office/officeart/2005/8/layout/default"/>
    <dgm:cxn modelId="{29E733AE-FBD0-488B-90E4-A14B2706DBFA}" type="presParOf" srcId="{D2A833BA-0A57-4E2C-8A60-7B5296150016}" destId="{5BCD7436-4225-44F6-844F-8892E5E120A3}" srcOrd="7" destOrd="0" presId="urn:microsoft.com/office/officeart/2005/8/layout/default"/>
    <dgm:cxn modelId="{3758C568-A135-474E-9DF1-2361B7A17FF3}" type="presParOf" srcId="{D2A833BA-0A57-4E2C-8A60-7B5296150016}" destId="{CBF9034A-8B8A-41DE-AA6D-2C0E4BA2C822}" srcOrd="8" destOrd="0" presId="urn:microsoft.com/office/officeart/2005/8/layout/default"/>
    <dgm:cxn modelId="{ED27F003-9D2F-49B5-BBCE-DB1E41980B34}" type="presParOf" srcId="{D2A833BA-0A57-4E2C-8A60-7B5296150016}" destId="{8CE5DEBA-AB8F-41CE-B392-F27AE6E17C05}" srcOrd="9" destOrd="0" presId="urn:microsoft.com/office/officeart/2005/8/layout/default"/>
    <dgm:cxn modelId="{46B43406-92A4-4371-8C9F-5C16F4F8E41E}" type="presParOf" srcId="{D2A833BA-0A57-4E2C-8A60-7B5296150016}" destId="{90EC6156-9D70-4019-87A9-7271D6B62253}" srcOrd="10" destOrd="0" presId="urn:microsoft.com/office/officeart/2005/8/layout/default"/>
    <dgm:cxn modelId="{02645129-5FDF-47D3-B8AF-47BB9A184A90}" type="presParOf" srcId="{D2A833BA-0A57-4E2C-8A60-7B5296150016}" destId="{CC7F86FF-45EA-47F7-8A36-16DFA560C2CD}" srcOrd="11" destOrd="0" presId="urn:microsoft.com/office/officeart/2005/8/layout/default"/>
    <dgm:cxn modelId="{6EECBAA2-E6D9-4B73-BE48-7C17842DC4A4}" type="presParOf" srcId="{D2A833BA-0A57-4E2C-8A60-7B5296150016}" destId="{329794E7-56C8-4BC3-B050-B9A357089B83}" srcOrd="12" destOrd="0" presId="urn:microsoft.com/office/officeart/2005/8/layout/default"/>
    <dgm:cxn modelId="{F536CFE8-7CE8-4C52-880C-D90B69745E82}" type="presParOf" srcId="{D2A833BA-0A57-4E2C-8A60-7B5296150016}" destId="{F908D4E0-81B5-4B1F-B470-0E4B3D46A386}" srcOrd="13" destOrd="0" presId="urn:microsoft.com/office/officeart/2005/8/layout/default"/>
    <dgm:cxn modelId="{E2DE38B8-2521-49DE-AD39-524BE666F52D}" type="presParOf" srcId="{D2A833BA-0A57-4E2C-8A60-7B5296150016}" destId="{BE9D4D71-713B-418D-9556-271C5E807138}" srcOrd="14" destOrd="0" presId="urn:microsoft.com/office/officeart/2005/8/layout/default"/>
    <dgm:cxn modelId="{D2875824-9632-4C0D-BD4C-FFDEC10D9D00}" type="presParOf" srcId="{D2A833BA-0A57-4E2C-8A60-7B5296150016}" destId="{EBA0BD7C-B0B4-461C-9563-4F06DCC33DC7}" srcOrd="15" destOrd="0" presId="urn:microsoft.com/office/officeart/2005/8/layout/default"/>
    <dgm:cxn modelId="{77D774A8-5963-403E-BD05-4AD7DB1D7520}" type="presParOf" srcId="{D2A833BA-0A57-4E2C-8A60-7B5296150016}" destId="{3F721FDC-26CD-45EB-BB0F-9D48C04B6B8C}" srcOrd="16" destOrd="0" presId="urn:microsoft.com/office/officeart/2005/8/layout/default"/>
    <dgm:cxn modelId="{C271F561-8FB5-4F72-9019-471A369D1B6B}" type="presParOf" srcId="{D2A833BA-0A57-4E2C-8A60-7B5296150016}" destId="{EC581A71-1ED5-42E0-BF39-5B287BD09EA0}" srcOrd="17" destOrd="0" presId="urn:microsoft.com/office/officeart/2005/8/layout/default"/>
    <dgm:cxn modelId="{4A0237DA-884D-4E01-9BCF-D60E3685B050}" type="presParOf" srcId="{D2A833BA-0A57-4E2C-8A60-7B5296150016}" destId="{BAF14AD1-FAAC-4429-BE2A-9B68719323E2}" srcOrd="18" destOrd="0" presId="urn:microsoft.com/office/officeart/2005/8/layout/default"/>
    <dgm:cxn modelId="{8908CAEC-D9DE-4CAF-A57D-CA924ECD1C06}" type="presParOf" srcId="{D2A833BA-0A57-4E2C-8A60-7B5296150016}" destId="{83C0354B-72AB-44C4-AB02-0F4969F3AD04}" srcOrd="19" destOrd="0" presId="urn:microsoft.com/office/officeart/2005/8/layout/default"/>
    <dgm:cxn modelId="{C9BFD8E9-3C18-45C3-B0AD-52E53F34A890}" type="presParOf" srcId="{D2A833BA-0A57-4E2C-8A60-7B5296150016}" destId="{4DA3DB2F-74A0-4BA0-B772-FA7E286EB253}" srcOrd="20" destOrd="0" presId="urn:microsoft.com/office/officeart/2005/8/layout/default"/>
    <dgm:cxn modelId="{3C164D37-5A02-48DB-8684-6B5AFDFB1325}" type="presParOf" srcId="{D2A833BA-0A57-4E2C-8A60-7B5296150016}" destId="{39BC1AC0-9341-4DA6-B3A6-00ED79622727}" srcOrd="21" destOrd="0" presId="urn:microsoft.com/office/officeart/2005/8/layout/default"/>
    <dgm:cxn modelId="{73FD436E-8F4A-4A97-85C7-A7A787D7ADB2}" type="presParOf" srcId="{D2A833BA-0A57-4E2C-8A60-7B5296150016}" destId="{B2FF0647-52C8-459C-9884-A1238BE6BF22}" srcOrd="2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200823-3E8F-474E-9F2F-97529C76AA60}">
      <dsp:nvSpPr>
        <dsp:cNvPr id="0" name=""/>
        <dsp:cNvSpPr/>
      </dsp:nvSpPr>
      <dsp:spPr>
        <a:xfrm>
          <a:off x="876751" y="1430"/>
          <a:ext cx="2042066" cy="122523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/>
            <a:t>Pomoc dyrektorowi w zdiagnozowaniu potrzeb szkoły</a:t>
          </a:r>
          <a:endParaRPr lang="pl-PL" sz="1100" kern="1200" dirty="0"/>
        </a:p>
      </dsp:txBody>
      <dsp:txXfrm>
        <a:off x="876751" y="1430"/>
        <a:ext cx="2042066" cy="1225239"/>
      </dsp:txXfrm>
    </dsp:sp>
    <dsp:sp modelId="{C95A6069-336D-4CC5-9D8F-EDAF59E1DD1C}">
      <dsp:nvSpPr>
        <dsp:cNvPr id="0" name=""/>
        <dsp:cNvSpPr/>
      </dsp:nvSpPr>
      <dsp:spPr>
        <a:xfrm>
          <a:off x="3084837" y="0"/>
          <a:ext cx="2042066" cy="122523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/>
            <a:t>Pomoc w formułowaniu celów wynikających ze zdiagnozowanych potrzeb </a:t>
          </a:r>
          <a:br>
            <a:rPr lang="pl-PL" sz="1100" kern="1200" dirty="0" smtClean="0"/>
          </a:br>
          <a:r>
            <a:rPr lang="pl-PL" sz="1100" kern="1200" dirty="0" smtClean="0"/>
            <a:t>i określeniu obszaru do rozwoju – współpraca z RP</a:t>
          </a:r>
          <a:endParaRPr lang="pl-PL" sz="1100" kern="1200" dirty="0"/>
        </a:p>
      </dsp:txBody>
      <dsp:txXfrm>
        <a:off x="3084837" y="0"/>
        <a:ext cx="2042066" cy="1225239"/>
      </dsp:txXfrm>
    </dsp:sp>
    <dsp:sp modelId="{BFB8FE81-8B69-4D2A-8E1C-0D3BF9307FA5}">
      <dsp:nvSpPr>
        <dsp:cNvPr id="0" name=""/>
        <dsp:cNvSpPr/>
      </dsp:nvSpPr>
      <dsp:spPr>
        <a:xfrm>
          <a:off x="5369297" y="1430"/>
          <a:ext cx="2042066" cy="122523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/>
            <a:t>Wsparcie szkoły w przygotowaniu rocznego planu wspomagania, ściśle odpowiadającego na potrzeby szkoły (przeprowadzenie warsztatu diagnostyczno-rozwojowego)</a:t>
          </a:r>
          <a:endParaRPr lang="pl-PL" sz="1100" kern="1200" dirty="0"/>
        </a:p>
      </dsp:txBody>
      <dsp:txXfrm>
        <a:off x="5369297" y="1430"/>
        <a:ext cx="2042066" cy="1225239"/>
      </dsp:txXfrm>
    </dsp:sp>
    <dsp:sp modelId="{DF365850-0410-4831-B443-BBC4420A5AAA}">
      <dsp:nvSpPr>
        <dsp:cNvPr id="0" name=""/>
        <dsp:cNvSpPr/>
      </dsp:nvSpPr>
      <dsp:spPr>
        <a:xfrm>
          <a:off x="7615570" y="1430"/>
          <a:ext cx="2042066" cy="122523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/>
            <a:t>Wsparcie przy zapewnianiu obiegu informacji</a:t>
          </a:r>
          <a:endParaRPr lang="pl-PL" sz="1100" kern="1200" dirty="0"/>
        </a:p>
      </dsp:txBody>
      <dsp:txXfrm>
        <a:off x="7615570" y="1430"/>
        <a:ext cx="2042066" cy="1225239"/>
      </dsp:txXfrm>
    </dsp:sp>
    <dsp:sp modelId="{CBF9034A-8B8A-41DE-AA6D-2C0E4BA2C822}">
      <dsp:nvSpPr>
        <dsp:cNvPr id="0" name=""/>
        <dsp:cNvSpPr/>
      </dsp:nvSpPr>
      <dsp:spPr>
        <a:xfrm>
          <a:off x="876751" y="1430876"/>
          <a:ext cx="2042066" cy="122523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smtClean="0"/>
            <a:t>Pozyskanie zewnętrznych ekspertów (jeśli zaistnieje taka potrzeba)</a:t>
          </a:r>
          <a:endParaRPr lang="pl-PL" sz="1100" kern="1200" dirty="0"/>
        </a:p>
      </dsp:txBody>
      <dsp:txXfrm>
        <a:off x="876751" y="1430876"/>
        <a:ext cx="2042066" cy="1225239"/>
      </dsp:txXfrm>
    </dsp:sp>
    <dsp:sp modelId="{90EC6156-9D70-4019-87A9-7271D6B62253}">
      <dsp:nvSpPr>
        <dsp:cNvPr id="0" name=""/>
        <dsp:cNvSpPr/>
      </dsp:nvSpPr>
      <dsp:spPr>
        <a:xfrm>
          <a:off x="3123024" y="1430876"/>
          <a:ext cx="2042066" cy="122523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/>
            <a:t>Organizowanie zaplanowanych form wspomagania – we współpracy ze szkołą</a:t>
          </a:r>
          <a:endParaRPr lang="pl-PL" sz="1100" kern="1200" dirty="0"/>
        </a:p>
      </dsp:txBody>
      <dsp:txXfrm>
        <a:off x="3123024" y="1430876"/>
        <a:ext cx="2042066" cy="1225239"/>
      </dsp:txXfrm>
    </dsp:sp>
    <dsp:sp modelId="{329794E7-56C8-4BC3-B050-B9A357089B83}">
      <dsp:nvSpPr>
        <dsp:cNvPr id="0" name=""/>
        <dsp:cNvSpPr/>
      </dsp:nvSpPr>
      <dsp:spPr>
        <a:xfrm>
          <a:off x="5369297" y="1430876"/>
          <a:ext cx="2042066" cy="122523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/>
            <a:t>Organizacja systemu wsparcia dla pracowników szkoły </a:t>
          </a:r>
          <a:br>
            <a:rPr lang="pl-PL" sz="1100" kern="1200" dirty="0" smtClean="0"/>
          </a:br>
          <a:r>
            <a:rPr lang="pl-PL" sz="1100" kern="1200" dirty="0" smtClean="0"/>
            <a:t>we wdrażaniu nowo nabytych umiejętności i wypracowanych procedur</a:t>
          </a:r>
          <a:endParaRPr lang="pl-PL" sz="1100" kern="1200" dirty="0"/>
        </a:p>
      </dsp:txBody>
      <dsp:txXfrm>
        <a:off x="5369297" y="1430876"/>
        <a:ext cx="2042066" cy="1225239"/>
      </dsp:txXfrm>
    </dsp:sp>
    <dsp:sp modelId="{BE9D4D71-713B-418D-9556-271C5E807138}">
      <dsp:nvSpPr>
        <dsp:cNvPr id="0" name=""/>
        <dsp:cNvSpPr/>
      </dsp:nvSpPr>
      <dsp:spPr>
        <a:xfrm>
          <a:off x="7615570" y="1430876"/>
          <a:ext cx="2042066" cy="122523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smtClean="0"/>
            <a:t>Monitorowanie przebiegu realizacji rocznego planu wspomagania, reagowanie </a:t>
          </a:r>
          <a:br>
            <a:rPr lang="pl-PL" sz="1100" kern="1200" smtClean="0"/>
          </a:br>
          <a:r>
            <a:rPr lang="pl-PL" sz="1100" kern="1200" smtClean="0"/>
            <a:t>na pojawiające się trudności</a:t>
          </a:r>
          <a:endParaRPr lang="pl-PL" sz="1100" kern="1200" dirty="0"/>
        </a:p>
      </dsp:txBody>
      <dsp:txXfrm>
        <a:off x="7615570" y="1430876"/>
        <a:ext cx="2042066" cy="1225239"/>
      </dsp:txXfrm>
    </dsp:sp>
    <dsp:sp modelId="{3F721FDC-26CD-45EB-BB0F-9D48C04B6B8C}">
      <dsp:nvSpPr>
        <dsp:cNvPr id="0" name=""/>
        <dsp:cNvSpPr/>
      </dsp:nvSpPr>
      <dsp:spPr>
        <a:xfrm>
          <a:off x="876751" y="2860323"/>
          <a:ext cx="2042066" cy="122523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/>
            <a:t>Dokumentowanie podejmowanych działań </a:t>
          </a:r>
          <a:endParaRPr lang="pl-PL" sz="1100" kern="1200" dirty="0"/>
        </a:p>
      </dsp:txBody>
      <dsp:txXfrm>
        <a:off x="876751" y="2860323"/>
        <a:ext cx="2042066" cy="1225239"/>
      </dsp:txXfrm>
    </dsp:sp>
    <dsp:sp modelId="{BAF14AD1-FAAC-4429-BE2A-9B68719323E2}">
      <dsp:nvSpPr>
        <dsp:cNvPr id="0" name=""/>
        <dsp:cNvSpPr/>
      </dsp:nvSpPr>
      <dsp:spPr>
        <a:xfrm>
          <a:off x="3123024" y="2860323"/>
          <a:ext cx="2042066" cy="122523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/>
            <a:t>Przygotowanie i przeprowadzenie wśród pracowników ankiet </a:t>
          </a:r>
          <a:br>
            <a:rPr lang="pl-PL" sz="1100" kern="1200" dirty="0" smtClean="0"/>
          </a:br>
          <a:r>
            <a:rPr lang="pl-PL" sz="1100" kern="1200" dirty="0" smtClean="0"/>
            <a:t>z przebiegu wspomagania</a:t>
          </a:r>
          <a:endParaRPr lang="pl-PL" sz="1100" kern="1200" dirty="0"/>
        </a:p>
      </dsp:txBody>
      <dsp:txXfrm>
        <a:off x="3123024" y="2860323"/>
        <a:ext cx="2042066" cy="1225239"/>
      </dsp:txXfrm>
    </dsp:sp>
    <dsp:sp modelId="{4DA3DB2F-74A0-4BA0-B772-FA7E286EB253}">
      <dsp:nvSpPr>
        <dsp:cNvPr id="0" name=""/>
        <dsp:cNvSpPr/>
      </dsp:nvSpPr>
      <dsp:spPr>
        <a:xfrm>
          <a:off x="5369297" y="2860323"/>
          <a:ext cx="2042066" cy="122523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/>
            <a:t>Przygotowanie sprawozdania </a:t>
          </a:r>
          <a:br>
            <a:rPr lang="pl-PL" sz="1100" kern="1200" dirty="0" smtClean="0"/>
          </a:br>
          <a:r>
            <a:rPr lang="pl-PL" sz="1100" kern="1200" dirty="0" smtClean="0"/>
            <a:t>z przebiegu realizacji rocznego planu wspomagania</a:t>
          </a:r>
          <a:endParaRPr lang="pl-PL" sz="1100" kern="1200" dirty="0"/>
        </a:p>
      </dsp:txBody>
      <dsp:txXfrm>
        <a:off x="5369297" y="2860323"/>
        <a:ext cx="2042066" cy="1225239"/>
      </dsp:txXfrm>
    </dsp:sp>
    <dsp:sp modelId="{B2FF0647-52C8-459C-9884-A1238BE6BF22}">
      <dsp:nvSpPr>
        <dsp:cNvPr id="0" name=""/>
        <dsp:cNvSpPr/>
      </dsp:nvSpPr>
      <dsp:spPr>
        <a:xfrm>
          <a:off x="7615570" y="2860323"/>
          <a:ext cx="2042066" cy="122523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/>
            <a:t>Przedstawienie sprawozdania </a:t>
          </a:r>
          <a:br>
            <a:rPr lang="pl-PL" sz="1100" kern="1200" dirty="0" smtClean="0"/>
          </a:br>
          <a:r>
            <a:rPr lang="pl-PL" sz="1100" kern="1200" dirty="0" smtClean="0"/>
            <a:t>z przebiegu realizacji rocznego planu wspomagania dyrektorowi szkoły oraz radzie pedagogicznej, podsumowanie</a:t>
          </a:r>
          <a:endParaRPr lang="pl-PL" sz="1100" kern="1200" dirty="0"/>
        </a:p>
      </dsp:txBody>
      <dsp:txXfrm>
        <a:off x="7615570" y="2860323"/>
        <a:ext cx="2042066" cy="12252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A50EA-05BF-4364-B614-7210D1186E1B}" type="datetimeFigureOut">
              <a:rPr lang="pl-PL" smtClean="0"/>
              <a:t>2019-01-23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65B63-23B5-42B7-BD8D-C6589F8D48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5878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0583-F65F-445F-B9AB-5EA2C482DAE3}" type="datetime1">
              <a:rPr lang="pl-PL" smtClean="0"/>
              <a:t>2019-01-23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8291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85E7-AB9E-4672-AF86-00EEA1FF00C4}" type="datetime1">
              <a:rPr lang="pl-PL" smtClean="0"/>
              <a:t>2019-01-23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726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ADA7-6A76-441C-BB86-07B3155A04BC}" type="datetime1">
              <a:rPr lang="pl-PL" smtClean="0"/>
              <a:t>2019-01-23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180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D251-CC29-4E00-A8CA-EC4E6D0EEC81}" type="datetime1">
              <a:rPr lang="pl-PL" smtClean="0"/>
              <a:t>2019-01-23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082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4E96-CE54-4C1F-82CF-7FE8D18F13E6}" type="datetime1">
              <a:rPr lang="pl-PL" smtClean="0"/>
              <a:t>2019-01-23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246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B770F-3EB2-4269-B9F1-D07572D90072}" type="datetime1">
              <a:rPr lang="pl-PL" smtClean="0"/>
              <a:t>2019-01-23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496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3596-4C0A-4309-AD47-FBFED13B1F1F}" type="datetime1">
              <a:rPr lang="pl-PL" smtClean="0"/>
              <a:t>2019-01-23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934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1965-FF4D-4F17-A414-6FDF806E8CA9}" type="datetime1">
              <a:rPr lang="pl-PL" smtClean="0"/>
              <a:t>2019-01-23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174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1D1D-0B71-43B0-90FA-CFD2CFBD708A}" type="datetime1">
              <a:rPr lang="pl-PL" smtClean="0"/>
              <a:t>2019-01-23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2183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74D4-08A8-4CC1-A0DA-A4438ABF6DDF}" type="datetime1">
              <a:rPr lang="pl-PL" smtClean="0"/>
              <a:t>2019-01-23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487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31BB3-DC04-46DA-BD33-E1C163A6F9A3}" type="datetime1">
              <a:rPr lang="pl-PL" smtClean="0"/>
              <a:t>2019-01-23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113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328C7-48B8-4023-B4A8-F0D502C76B41}" type="datetime1">
              <a:rPr lang="pl-PL" smtClean="0"/>
              <a:t>2019-01-23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804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emf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8119" y="63111"/>
            <a:ext cx="7318520" cy="938073"/>
          </a:xfrm>
          <a:prstGeom prst="rect">
            <a:avLst/>
          </a:prstGeom>
        </p:spPr>
      </p:pic>
      <p:sp>
        <p:nvSpPr>
          <p:cNvPr id="5" name="Tytuł 1"/>
          <p:cNvSpPr txBox="1">
            <a:spLocks/>
          </p:cNvSpPr>
          <p:nvPr/>
        </p:nvSpPr>
        <p:spPr>
          <a:xfrm>
            <a:off x="838200" y="1"/>
            <a:ext cx="10481441" cy="11140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518169347"/>
              </p:ext>
            </p:extLst>
          </p:nvPr>
        </p:nvGraphicFramePr>
        <p:xfrm>
          <a:off x="785253" y="1728591"/>
          <a:ext cx="10534388" cy="40869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pole tekstowe 9"/>
          <p:cNvSpPr txBox="1"/>
          <p:nvPr/>
        </p:nvSpPr>
        <p:spPr>
          <a:xfrm>
            <a:off x="2855933" y="1266543"/>
            <a:ext cx="5874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Zadania zewnętrznego specjalisty ds. wspomagania szkoły</a:t>
            </a:r>
            <a:r>
              <a:rPr lang="pl-PL" dirty="0" smtClean="0"/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1544876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89</Words>
  <Application>Microsoft Office PowerPoint</Application>
  <PresentationFormat>Niestandardowy</PresentationFormat>
  <Paragraphs>14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Maria Okońska</dc:creator>
  <cp:lastModifiedBy>Katrina</cp:lastModifiedBy>
  <cp:revision>8</cp:revision>
  <dcterms:created xsi:type="dcterms:W3CDTF">2018-12-02T13:14:09Z</dcterms:created>
  <dcterms:modified xsi:type="dcterms:W3CDTF">2019-01-23T12:38:28Z</dcterms:modified>
</cp:coreProperties>
</file>